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7" r:id="rId2"/>
    <p:sldId id="284" r:id="rId3"/>
    <p:sldId id="257" r:id="rId4"/>
    <p:sldId id="259" r:id="rId5"/>
    <p:sldId id="258" r:id="rId6"/>
    <p:sldId id="263" r:id="rId7"/>
    <p:sldId id="286" r:id="rId8"/>
    <p:sldId id="283" r:id="rId9"/>
    <p:sldId id="285" r:id="rId10"/>
    <p:sldId id="288" r:id="rId11"/>
    <p:sldId id="289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94709" autoAdjust="0"/>
  </p:normalViewPr>
  <p:slideViewPr>
    <p:cSldViewPr>
      <p:cViewPr varScale="1">
        <p:scale>
          <a:sx n="63" d="100"/>
          <a:sy n="63" d="100"/>
        </p:scale>
        <p:origin x="-139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F01785-3361-49D1-8B04-9AC660E3B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77021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E6D1D5C-7B97-42E0-AEB5-400D2E430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7839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4340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mtClean="0"/>
          </a:p>
        </p:txBody>
      </p:sp>
      <p:sp>
        <p:nvSpPr>
          <p:cNvPr id="14341" name="Header Placeholder 5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Nom: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564F8-5DBD-433C-9221-B9E4B7E62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96313-A301-48E1-912C-6958FF43F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78F94-88FB-485F-A790-B87C8736D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36A93-1DEF-4A58-B19B-C5443F7BF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2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057D-8A41-4796-9587-D536F8B0E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9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F25E-89D0-4A32-858A-EDB2C7542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ABDB0-E1B4-4581-AEF0-BD518596E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0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2AB5A-E0E9-402B-A2C0-16B8FB90F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6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DC355-E7E1-47F5-8B7D-1B8304D49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6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EE8C2-0DD6-4DFE-AB09-C5FFE81E9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85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3F03-50EA-4670-A244-EDA45C403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75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Nom: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FDEFBA-0F8E-4453-8BB9-579EC3260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u="sng" smtClean="0"/>
              <a:t>Les quatre saisons</a:t>
            </a:r>
          </a:p>
        </p:txBody>
      </p:sp>
      <p:pic>
        <p:nvPicPr>
          <p:cNvPr id="2051" name="Picture 4" descr="C:\Documents and Settings\Natalie\Desktop\photos trains\un aeropor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76400"/>
            <a:ext cx="3236913" cy="2165350"/>
          </a:xfrm>
        </p:spPr>
      </p:pic>
      <p:pic>
        <p:nvPicPr>
          <p:cNvPr id="2052" name="Picture 4" descr="C:\Documents and Settings\Natalie\Desktop\photos trains\un aeropo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191000"/>
            <a:ext cx="2887663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 descr="C:\Documents and Settings\Natalie\Desktop\photos trains\un aeropo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4191000"/>
            <a:ext cx="2887663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 descr="C:\Documents and Settings\Natalie\Desktop\photos trains\un aeropor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213"/>
            <a:ext cx="3236913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u="sng" smtClean="0"/>
              <a:t>Il y a des nuages</a:t>
            </a:r>
          </a:p>
        </p:txBody>
      </p:sp>
      <p:pic>
        <p:nvPicPr>
          <p:cNvPr id="11267" name="Picture 4" descr="C:\Documents and Settings\Natalie\Desktop\WEB_CHEMIN_809_12251925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242050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b="1" u="sng" smtClean="0"/>
              <a:t>Il y a du brouillard</a:t>
            </a:r>
          </a:p>
        </p:txBody>
      </p:sp>
      <p:pic>
        <p:nvPicPr>
          <p:cNvPr id="12291" name="Picture 4" descr="C:\Documents and Settings\Natalie\Desktop\bu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524000"/>
            <a:ext cx="65024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le printem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6200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07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u="sng" smtClean="0"/>
              <a:t>Le printemps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u="sng" smtClean="0"/>
              <a:t>L’</a:t>
            </a:r>
            <a:r>
              <a:rPr lang="en-US" sz="5400" b="1" u="sng" smtClean="0">
                <a:latin typeface="Arial" charset="0"/>
                <a:cs typeface="Arial" charset="0"/>
              </a:rPr>
              <a:t>été</a:t>
            </a:r>
            <a:endParaRPr lang="en-US" sz="5400" b="1" u="sng" smtClean="0"/>
          </a:p>
        </p:txBody>
      </p:sp>
      <p:pic>
        <p:nvPicPr>
          <p:cNvPr id="4099" name="Picture 4" descr="C:\Documents and Settings\Natalie\Desktop\photos trains\debou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371600"/>
            <a:ext cx="7405688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u="sng" smtClean="0"/>
              <a:t>L’automne</a:t>
            </a:r>
          </a:p>
        </p:txBody>
      </p:sp>
      <p:pic>
        <p:nvPicPr>
          <p:cNvPr id="5123" name="Picture 6" descr="C:\Documents and Settings\Natalie\Desktop\photos trains\le TGV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295400"/>
            <a:ext cx="7112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b="1" u="sng" dirty="0" err="1" smtClean="0"/>
              <a:t>L’hiver</a:t>
            </a:r>
            <a:endParaRPr lang="en-US" sz="6600" b="1" dirty="0"/>
          </a:p>
        </p:txBody>
      </p:sp>
      <p:pic>
        <p:nvPicPr>
          <p:cNvPr id="6147" name="Picture 4" descr="C:\Documents and Settings\Natalie\Desktop\6F27CFCF-E30E-482C-B9DE-430F2EF37650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95400"/>
            <a:ext cx="6858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u="sng" smtClean="0"/>
              <a:t>Il pleut, il fait mauvais</a:t>
            </a:r>
            <a:r>
              <a:rPr lang="en-US" sz="6600" b="1" u="sng" smtClean="0"/>
              <a:t> </a:t>
            </a:r>
          </a:p>
        </p:txBody>
      </p:sp>
      <p:pic>
        <p:nvPicPr>
          <p:cNvPr id="7171" name="Picture 4" descr="C:\Documents and Settings\Natalie\Desktop\bp20051006-01-10_640x480_c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00200"/>
            <a:ext cx="6086475" cy="483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il fait beau et chaud</a:t>
            </a:r>
            <a:endParaRPr lang="fr-FR" smtClean="0"/>
          </a:p>
        </p:txBody>
      </p:sp>
      <p:pic>
        <p:nvPicPr>
          <p:cNvPr id="8195" name="Picture 4" descr="C:\Documents and Settings\Natalie\Desktop\un avio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5" y="1600200"/>
            <a:ext cx="67881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b="1" u="sng" smtClean="0"/>
              <a:t>Il neige, il fait froid</a:t>
            </a:r>
          </a:p>
        </p:txBody>
      </p:sp>
      <p:pic>
        <p:nvPicPr>
          <p:cNvPr id="9219" name="Picture 4" descr="C:\Documents and Settings\Natalie\Desktop\bu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5024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b="1" u="sng" smtClean="0"/>
              <a:t>Il y a du vent </a:t>
            </a:r>
          </a:p>
        </p:txBody>
      </p:sp>
      <p:pic>
        <p:nvPicPr>
          <p:cNvPr id="10243" name="Picture 4" descr="C:\Documents and Settings\Natalie\Desktop\bp20051006-01-10_640x480_c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727200"/>
            <a:ext cx="6086475" cy="4125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42</Words>
  <Application>Microsoft Office PowerPoint</Application>
  <PresentationFormat>On-screen Show (4:3)</PresentationFormat>
  <Paragraphs>12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Les quatre saisons</vt:lpstr>
      <vt:lpstr>Le printemps</vt:lpstr>
      <vt:lpstr>L’été</vt:lpstr>
      <vt:lpstr>L’automne</vt:lpstr>
      <vt:lpstr>L’hiver</vt:lpstr>
      <vt:lpstr>Il pleut, il fait mauvais </vt:lpstr>
      <vt:lpstr>il fait beau et chaud</vt:lpstr>
      <vt:lpstr>Il neige, il fait froid</vt:lpstr>
      <vt:lpstr>Il y a du vent </vt:lpstr>
      <vt:lpstr>Il y a des nuages</vt:lpstr>
      <vt:lpstr>Il y a du brouillard</vt:lpstr>
    </vt:vector>
  </TitlesOfParts>
  <Company>SPS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printemps</dc:title>
  <dc:creator>Administrator</dc:creator>
  <cp:lastModifiedBy>Nathalie Lecesne-Zoukhri</cp:lastModifiedBy>
  <cp:revision>23</cp:revision>
  <dcterms:created xsi:type="dcterms:W3CDTF">2009-10-13T15:34:57Z</dcterms:created>
  <dcterms:modified xsi:type="dcterms:W3CDTF">2012-12-06T14:30:35Z</dcterms:modified>
</cp:coreProperties>
</file>